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1" r:id="rId5"/>
    <p:sldId id="282" r:id="rId6"/>
    <p:sldId id="259" r:id="rId7"/>
    <p:sldId id="260" r:id="rId8"/>
    <p:sldId id="263" r:id="rId9"/>
    <p:sldId id="264" r:id="rId10"/>
    <p:sldId id="265" r:id="rId11"/>
    <p:sldId id="266" r:id="rId12"/>
    <p:sldId id="261" r:id="rId13"/>
    <p:sldId id="267" r:id="rId14"/>
    <p:sldId id="268" r:id="rId15"/>
    <p:sldId id="269" r:id="rId16"/>
    <p:sldId id="270" r:id="rId17"/>
    <p:sldId id="273" r:id="rId18"/>
    <p:sldId id="271" r:id="rId19"/>
    <p:sldId id="272" r:id="rId20"/>
    <p:sldId id="274" r:id="rId21"/>
    <p:sldId id="277" r:id="rId22"/>
    <p:sldId id="278" r:id="rId23"/>
    <p:sldId id="279" r:id="rId24"/>
    <p:sldId id="280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144" y="78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hirlfoureye.github.io/" TargetMode="External"/><Relationship Id="rId2" Type="http://schemas.openxmlformats.org/officeDocument/2006/relationships/hyperlink" Target="https://github.com/WhirlFourEye/trade-platform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34770" y="2361062"/>
            <a:ext cx="4688356" cy="1067937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二手交易平台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34770" y="4449172"/>
            <a:ext cx="4893072" cy="112164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By  </a:t>
            </a:r>
            <a:r>
              <a:rPr lang="zh-CN" altLang="en-US" sz="2400" dirty="0" smtClean="0"/>
              <a:t>马轲  宋逸凡  李晗东  胡太穆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04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290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调查结果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544" y="1811058"/>
            <a:ext cx="668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Q2: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81" y="1282890"/>
            <a:ext cx="5695238" cy="27142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4544" y="5104262"/>
            <a:ext cx="637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Result:</a:t>
            </a:r>
            <a:r>
              <a:rPr lang="zh-CN" altLang="en-US" sz="2400" dirty="0">
                <a:latin typeface="+mn-ea"/>
              </a:rPr>
              <a:t>超</a:t>
            </a:r>
            <a:r>
              <a:rPr lang="zh-CN" altLang="en-US" sz="2400" dirty="0" smtClean="0">
                <a:latin typeface="+mn-ea"/>
              </a:rPr>
              <a:t>六成被调查者有出售二手商品的意愿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9242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423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调查结果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3457" y="1828801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Q3: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940" y="1323833"/>
            <a:ext cx="6247619" cy="2790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3457" y="5227092"/>
            <a:ext cx="7603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Result:</a:t>
            </a:r>
            <a:r>
              <a:rPr lang="zh-CN" altLang="en-US" sz="2400" dirty="0">
                <a:latin typeface="+mn-ea"/>
              </a:rPr>
              <a:t>超</a:t>
            </a:r>
            <a:r>
              <a:rPr lang="zh-CN" altLang="en-US" sz="2400" dirty="0" smtClean="0">
                <a:latin typeface="+mn-ea"/>
              </a:rPr>
              <a:t>六成被调查者有过购买或出售二手商品的经历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452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0501"/>
            <a:ext cx="8596668" cy="668742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调查结果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84" y="1269243"/>
            <a:ext cx="6390924" cy="315213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softEdge rad="112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文本框 6"/>
          <p:cNvSpPr txBox="1"/>
          <p:nvPr/>
        </p:nvSpPr>
        <p:spPr>
          <a:xfrm>
            <a:off x="894515" y="1648820"/>
            <a:ext cx="149436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/>
              <a:t>Q4: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908163" y="4954138"/>
            <a:ext cx="866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Result:</a:t>
            </a:r>
            <a:r>
              <a:rPr lang="zh-CN" altLang="en-US" sz="2400" dirty="0" smtClean="0"/>
              <a:t>结合</a:t>
            </a:r>
            <a:r>
              <a:rPr lang="en-US" altLang="zh-CN" sz="2000" dirty="0" smtClean="0"/>
              <a:t>Q1</a:t>
            </a:r>
            <a:r>
              <a:rPr lang="zh-CN" altLang="en-US" sz="2400" dirty="0" smtClean="0"/>
              <a:t>至</a:t>
            </a:r>
            <a:r>
              <a:rPr lang="en-US" altLang="zh-CN" sz="2000" dirty="0" smtClean="0"/>
              <a:t>Q3</a:t>
            </a:r>
            <a:r>
              <a:rPr lang="zh-CN" altLang="en-US" sz="2400" dirty="0" smtClean="0"/>
              <a:t>结果，六成以上被调查者认为有必要建立线上二手交易平台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698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8650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调查结果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1570" y="1371253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Q5&amp;Q6:</a:t>
            </a:r>
            <a:endParaRPr lang="zh-CN" altLang="en-US" sz="2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0" y="1832918"/>
            <a:ext cx="10725259" cy="40219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0" y="1832918"/>
            <a:ext cx="1082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0585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调查结果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94" y="1310185"/>
            <a:ext cx="5876190" cy="2838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9200" y="1676400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Q7: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219200" y="4722125"/>
            <a:ext cx="7922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Conclusion:</a:t>
            </a:r>
            <a:r>
              <a:rPr lang="zh-CN" altLang="en-US" sz="2400" dirty="0"/>
              <a:t>二手交易平台在校内的需求较大，因此这个项目有实现的</a:t>
            </a:r>
            <a:r>
              <a:rPr lang="zh-CN" altLang="en-US" sz="2400" dirty="0" smtClean="0"/>
              <a:t>必要，可以建立一个以书籍、学习用品、交通工具、生活用品为主要商品分类的二手交易平台</a:t>
            </a:r>
            <a:endParaRPr lang="zh-CN" altLang="en-US" sz="2400" dirty="0"/>
          </a:p>
        </p:txBody>
      </p:sp>
      <p:sp>
        <p:nvSpPr>
          <p:cNvPr id="7" name="等腰三角形 6">
            <a:hlinkClick r:id="rId3" action="ppaction://hlinksldjump"/>
          </p:cNvPr>
          <p:cNvSpPr/>
          <p:nvPr/>
        </p:nvSpPr>
        <p:spPr>
          <a:xfrm rot="5400000">
            <a:off x="8346507" y="5836081"/>
            <a:ext cx="697553" cy="62288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0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5801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项目实现（初步实现）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96384" y="1352551"/>
            <a:ext cx="8596668" cy="47459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        </a:t>
            </a:r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95400"/>
            <a:ext cx="7895166" cy="4035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677333" y="5509332"/>
            <a:ext cx="7252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功能</a:t>
            </a:r>
            <a:r>
              <a:rPr lang="zh-CN" altLang="en-US" sz="2400" dirty="0">
                <a:latin typeface="+mn-ea"/>
              </a:rPr>
              <a:t>：</a:t>
            </a:r>
            <a:r>
              <a:rPr lang="zh-CN" altLang="en-US" sz="2400" dirty="0" smtClean="0">
                <a:latin typeface="+mn-ea"/>
              </a:rPr>
              <a:t>展示</a:t>
            </a:r>
            <a:r>
              <a:rPr lang="zh-CN" altLang="en-US" sz="2400" dirty="0">
                <a:latin typeface="+mn-ea"/>
              </a:rPr>
              <a:t>二手商品</a:t>
            </a:r>
            <a:r>
              <a:rPr lang="zh-CN" altLang="en-US" sz="2400" dirty="0" smtClean="0">
                <a:latin typeface="+mn-ea"/>
              </a:rPr>
              <a:t>图片及其基本信息</a:t>
            </a:r>
          </a:p>
          <a:p>
            <a:r>
              <a:rPr lang="en-US" altLang="zh-CN" sz="2400" dirty="0" smtClean="0">
                <a:latin typeface="+mn-ea"/>
              </a:rPr>
              <a:t>   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等腰三角形 7">
            <a:hlinkClick r:id="rId3" action="ppaction://hlinksldjump"/>
          </p:cNvPr>
          <p:cNvSpPr/>
          <p:nvPr/>
        </p:nvSpPr>
        <p:spPr>
          <a:xfrm rot="5400000">
            <a:off x="7938062" y="5705891"/>
            <a:ext cx="695967" cy="57290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68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5994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项目实现（改进与完善）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13731"/>
            <a:ext cx="4361105" cy="3556849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313731"/>
            <a:ext cx="4884586" cy="37657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7" y="5079433"/>
            <a:ext cx="5559582" cy="15900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68559" y="1313731"/>
            <a:ext cx="553998" cy="14294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调查反馈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69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869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项目实现（改进与完善）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28299"/>
            <a:ext cx="8596668" cy="4813063"/>
          </a:xfrm>
        </p:spPr>
        <p:txBody>
          <a:bodyPr/>
          <a:lstStyle/>
          <a:p>
            <a:r>
              <a:rPr lang="zh-CN" altLang="en-US" sz="2400" dirty="0" smtClean="0"/>
              <a:t>根据调查结果反馈，用户对于平台的实名制（安全性）较为关注</a:t>
            </a:r>
            <a:endParaRPr lang="en-US" altLang="zh-CN" sz="2400" dirty="0" smtClean="0"/>
          </a:p>
          <a:p>
            <a:r>
              <a:rPr lang="zh-CN" altLang="en-US" sz="2400" dirty="0" smtClean="0"/>
              <a:t>此外还有售后评价及评论体系也是关注热点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对二手交易平台进行优化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下箭头 3"/>
          <p:cNvSpPr/>
          <p:nvPr/>
        </p:nvSpPr>
        <p:spPr>
          <a:xfrm>
            <a:off x="1727200" y="2656422"/>
            <a:ext cx="478972" cy="464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67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2669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项目实现（改进与完善）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59" y="1593102"/>
            <a:ext cx="6078029" cy="40374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2155" y="11314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第一次优化</a:t>
            </a:r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58" y="1597765"/>
            <a:ext cx="6078029" cy="35110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7" y="1593101"/>
            <a:ext cx="6858000" cy="35147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41696" y="5630585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增加功能：用户登录，发布二手商品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743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2727"/>
          </a:xfrm>
        </p:spPr>
        <p:txBody>
          <a:bodyPr>
            <a:normAutofit fontScale="90000"/>
          </a:bodyPr>
          <a:lstStyle/>
          <a:p>
            <a:r>
              <a:rPr lang="zh-CN" altLang="en-US" sz="4000" dirty="0" smtClean="0">
                <a:latin typeface="+mn-ea"/>
                <a:ea typeface="+mn-ea"/>
              </a:rPr>
              <a:t>项目实现（改进与完善）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00163" y="1151392"/>
            <a:ext cx="18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第二次优化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63992"/>
            <a:ext cx="3672555" cy="40515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97" y="1763992"/>
            <a:ext cx="4279424" cy="408527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7334" y="5895431"/>
            <a:ext cx="5118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增加功能：</a:t>
            </a:r>
            <a:r>
              <a:rPr lang="en-US" altLang="zh-CN" sz="2400" dirty="0" smtClean="0"/>
              <a:t>1</a:t>
            </a:r>
            <a:r>
              <a:rPr lang="en-US" altLang="zh-CN" sz="2400" dirty="0"/>
              <a:t>.</a:t>
            </a:r>
            <a:r>
              <a:rPr lang="zh-CN" altLang="en-US" sz="2400" dirty="0" smtClean="0"/>
              <a:t>添加商品分类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2.</a:t>
            </a:r>
            <a:r>
              <a:rPr lang="zh-CN" altLang="en-US" sz="2400" dirty="0" smtClean="0"/>
              <a:t>发布二手商品增加图片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982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731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zh-CN" altLang="en-US" sz="4000" dirty="0" smtClean="0">
                <a:latin typeface="+mn-ea"/>
                <a:ea typeface="+mn-ea"/>
              </a:rPr>
              <a:t>目录</a:t>
            </a:r>
            <a:endParaRPr lang="zh-CN" altLang="en-US" sz="40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36914"/>
            <a:ext cx="8596668" cy="460444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accent3"/>
                </a:solidFill>
                <a:hlinkClick r:id="rId2" action="ppaction://hlinksldjump"/>
              </a:rPr>
              <a:t>项目构想</a:t>
            </a:r>
            <a:endParaRPr lang="en-US" altLang="zh-CN" sz="2400" dirty="0" smtClean="0">
              <a:solidFill>
                <a:schemeClr val="accent3"/>
              </a:solidFill>
            </a:endParaRPr>
          </a:p>
          <a:p>
            <a:endParaRPr lang="en-US" altLang="zh-CN" sz="2400" dirty="0" smtClean="0"/>
          </a:p>
          <a:p>
            <a:r>
              <a:rPr lang="zh-CN" altLang="en-US" sz="2400" dirty="0" smtClean="0">
                <a:hlinkClick r:id="rId3" action="ppaction://hlinksldjump"/>
              </a:rPr>
              <a:t>问卷调查与反馈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>
                <a:hlinkClick r:id="rId4" action="ppaction://hlinksldjump"/>
              </a:rPr>
              <a:t>项目</a:t>
            </a:r>
            <a:r>
              <a:rPr lang="zh-CN" altLang="en-US" sz="2400" dirty="0" smtClean="0">
                <a:hlinkClick r:id="rId4" action="ppaction://hlinksldjump"/>
              </a:rPr>
              <a:t>实现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>
                <a:hlinkClick r:id="rId5" action="ppaction://hlinksldjump"/>
              </a:rPr>
              <a:t>项目</a:t>
            </a:r>
            <a:r>
              <a:rPr lang="zh-CN" altLang="en-US" sz="2400" dirty="0" smtClean="0">
                <a:hlinkClick r:id="rId5" action="ppaction://hlinksldjump"/>
              </a:rPr>
              <a:t>优化与改进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906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008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项目实现（改进与完善）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8417" y="12324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第三次优化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7" y="1805273"/>
            <a:ext cx="4870579" cy="35943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96" y="1805273"/>
            <a:ext cx="5006694" cy="35943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8417" y="5784980"/>
            <a:ext cx="6308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增加功能：</a:t>
            </a:r>
            <a:r>
              <a:rPr lang="en-US" altLang="zh-CN" sz="2400" dirty="0" smtClean="0"/>
              <a:t>1.</a:t>
            </a:r>
            <a:r>
              <a:rPr lang="zh-CN" altLang="en-US" sz="2400" dirty="0" smtClean="0"/>
              <a:t>点击商品图片显示商品详细信息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2.</a:t>
            </a:r>
            <a:r>
              <a:rPr lang="zh-CN" altLang="en-US" sz="2400" dirty="0" smtClean="0"/>
              <a:t>新增加对商品的评论功能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12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4107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项目</a:t>
            </a:r>
            <a:r>
              <a:rPr lang="zh-CN" altLang="en-US" dirty="0" smtClean="0">
                <a:latin typeface="+mn-ea"/>
                <a:ea typeface="+mn-ea"/>
              </a:rPr>
              <a:t>实现（改进与完善）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9809" y="126924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后续优化与改进（一）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0" y="1872637"/>
            <a:ext cx="6512768" cy="33550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82350" y="576631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添加用户注册功能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" y="1872637"/>
            <a:ext cx="6579896" cy="33550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29228" y="576631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添加个人消息功能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" y="1872638"/>
            <a:ext cx="6579896" cy="33550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76106" y="576631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添加联系卖家功能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080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2041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项目实现（改进与完善）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7077" y="123164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后续优化与改进（二）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5" y="1693306"/>
            <a:ext cx="6943051" cy="35131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7705" y="566814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个人信息修改功能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4" y="1745730"/>
            <a:ext cx="6943051" cy="34787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39509" y="566814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添加商品收藏功能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352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0702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项目实现（改进与完善）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8416" y="125030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后续优化</a:t>
            </a:r>
            <a:r>
              <a:rPr lang="zh-CN" altLang="en-US" sz="2400" smtClean="0">
                <a:latin typeface="+mn-ea"/>
              </a:rPr>
              <a:t>与改进（三）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6" y="1711967"/>
            <a:ext cx="7255510" cy="37184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7706" y="56612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添加评价功能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6" y="1711967"/>
            <a:ext cx="7255510" cy="37015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50906" y="56612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增加搜索功能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36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02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项目实现（改进与完善）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8416" y="12876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最终界面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6" y="1749289"/>
            <a:ext cx="7649443" cy="44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2514" y="573206"/>
            <a:ext cx="854913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附：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项目框架：</a:t>
            </a:r>
            <a:r>
              <a:rPr lang="en-US" altLang="zh-CN" sz="2400" dirty="0" err="1" smtClean="0"/>
              <a:t>Vue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项目</a:t>
            </a:r>
            <a:r>
              <a:rPr lang="en-US" altLang="zh-CN" sz="24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url: </a:t>
            </a:r>
            <a:r>
              <a:rPr lang="en-US" altLang="zh-CN" sz="24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2"/>
              </a:rPr>
              <a:t>https</a:t>
            </a:r>
            <a:r>
              <a:rPr lang="en-US" altLang="zh-CN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2"/>
              </a:rPr>
              <a:t>://</a:t>
            </a:r>
            <a:r>
              <a:rPr lang="en-US" altLang="zh-CN" sz="24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2"/>
              </a:rPr>
              <a:t>github.com/WhirlFourEye/trade-platform</a:t>
            </a:r>
            <a:endParaRPr lang="en-US" altLang="zh-CN" sz="2400" dirty="0" smtClean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zh-CN" sz="2400" dirty="0">
                <a:latin typeface="+mn-ea"/>
                <a:cs typeface="Ebrima" panose="02000000000000000000" pitchFamily="2" charset="0"/>
              </a:rPr>
              <a:t> </a:t>
            </a:r>
            <a:r>
              <a:rPr lang="en-US" altLang="zh-CN" sz="2400" dirty="0" smtClean="0">
                <a:latin typeface="+mn-ea"/>
                <a:cs typeface="Ebrima" panose="02000000000000000000" pitchFamily="2" charset="0"/>
              </a:rPr>
              <a:t>        </a:t>
            </a:r>
          </a:p>
          <a:p>
            <a:r>
              <a:rPr lang="en-US" altLang="zh-CN" sz="2400" dirty="0">
                <a:latin typeface="+mn-ea"/>
                <a:cs typeface="Ebrima" panose="02000000000000000000" pitchFamily="2" charset="0"/>
              </a:rPr>
              <a:t> </a:t>
            </a:r>
            <a:r>
              <a:rPr lang="en-US" altLang="zh-CN" sz="2400" dirty="0" smtClean="0">
                <a:latin typeface="+mn-ea"/>
                <a:cs typeface="Ebrima" panose="02000000000000000000" pitchFamily="2" charset="0"/>
              </a:rPr>
              <a:t>        </a:t>
            </a:r>
            <a:r>
              <a:rPr lang="zh-CN" altLang="en-US" sz="2400" dirty="0" smtClean="0">
                <a:latin typeface="+mn-ea"/>
                <a:cs typeface="Ebrima" panose="02000000000000000000" pitchFamily="2" charset="0"/>
              </a:rPr>
              <a:t>网址：</a:t>
            </a:r>
            <a:r>
              <a:rPr lang="en-US" altLang="zh-CN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3"/>
              </a:rPr>
              <a:t>https://whirlfoureye.github.io</a:t>
            </a:r>
            <a:endParaRPr lang="zh-CN" altLang="en-US" sz="2400" dirty="0"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89827" y="2767052"/>
            <a:ext cx="531222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谢谢！</a:t>
            </a:r>
            <a:endParaRPr lang="zh-CN" altLang="en-US" sz="66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84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645994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项目构想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2" name="十字箭头标注 11"/>
          <p:cNvSpPr/>
          <p:nvPr/>
        </p:nvSpPr>
        <p:spPr>
          <a:xfrm>
            <a:off x="3801280" y="1889544"/>
            <a:ext cx="3203109" cy="3005888"/>
          </a:xfrm>
          <a:prstGeom prst="quadArrow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现有的提供二手交易的网站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ss0.bdstatic.com/94oJfD_bAAcT8t7mm9GUKT-xh_/timg?image&amp;quality=100&amp;size=b4000_4000&amp;sec=1513777115&amp;di=848a762e9c8b1e4ab6ec380985daa577&amp;src=http://toutiao.image.mucang.cn/toutiao-image/2017/04/29/03/e601f40301154919a3ca18697f88ea2b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95" y="5061784"/>
            <a:ext cx="2010478" cy="9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90" y="2654997"/>
            <a:ext cx="1784727" cy="14749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52" y="2877538"/>
            <a:ext cx="1731805" cy="10298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32" y="299336"/>
            <a:ext cx="1424685" cy="14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347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项目构想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57600" y="73644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校内二手交易群：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3" y="1324947"/>
            <a:ext cx="2612648" cy="53707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36" y="1324945"/>
            <a:ext cx="3021050" cy="537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034209" cy="67802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项目构想                 </a:t>
            </a:r>
            <a:r>
              <a:rPr lang="zh-CN" altLang="en-US" sz="2700" dirty="0" smtClean="0">
                <a:solidFill>
                  <a:schemeClr val="tx1"/>
                </a:solidFill>
                <a:latin typeface="+mn-ea"/>
                <a:ea typeface="+mn-ea"/>
              </a:rPr>
              <a:t>校内二手交易群的一些交易信息</a:t>
            </a:r>
            <a:endParaRPr lang="zh-CN" altLang="en-US" sz="2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87625"/>
            <a:ext cx="5392408" cy="14928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2" y="2780522"/>
            <a:ext cx="5392409" cy="43305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41" y="1287624"/>
            <a:ext cx="3699148" cy="14928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41" y="2780522"/>
            <a:ext cx="4641801" cy="322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411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ea typeface="+mn-ea"/>
              </a:rPr>
              <a:t>由二手交易平台引发的构想</a:t>
            </a:r>
            <a:endParaRPr lang="zh-CN" altLang="en-US" dirty="0"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33714"/>
            <a:ext cx="8596668" cy="4807649"/>
          </a:xfrm>
          <a:noFill/>
        </p:spPr>
        <p:txBody>
          <a:bodyPr>
            <a:normAutofit/>
          </a:bodyPr>
          <a:lstStyle/>
          <a:p>
            <a:r>
              <a:rPr lang="zh-CN" altLang="en-US" sz="2400" dirty="0"/>
              <a:t>二手交易平台信息公开透明，交易商品信息</a:t>
            </a:r>
            <a:r>
              <a:rPr lang="zh-CN" altLang="en-US" sz="2400" dirty="0" smtClean="0"/>
              <a:t>详细</a:t>
            </a:r>
            <a:endParaRPr lang="en-US" altLang="zh-CN" sz="2400" dirty="0" smtClean="0"/>
          </a:p>
          <a:p>
            <a:r>
              <a:rPr lang="zh-CN" altLang="en-US" sz="2400" dirty="0"/>
              <a:t>现有二手交易平台功能已经比较</a:t>
            </a:r>
            <a:r>
              <a:rPr lang="zh-CN" altLang="en-US" sz="2400" dirty="0" smtClean="0"/>
              <a:t>完善</a:t>
            </a:r>
            <a:endParaRPr lang="en-US" altLang="zh-CN" sz="2400" dirty="0" smtClean="0"/>
          </a:p>
          <a:p>
            <a:r>
              <a:rPr lang="zh-CN" altLang="en-US" sz="2400" dirty="0" smtClean="0"/>
              <a:t>二手交易平台商品涉及面过于广泛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针对校内学生，二手交易平台商品发布等应该更贴切学生日常学习与生活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开发一个可在校园范围内使用的二手交易平台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000" dirty="0" smtClean="0"/>
          </a:p>
        </p:txBody>
      </p:sp>
      <p:sp>
        <p:nvSpPr>
          <p:cNvPr id="9" name="下箭头 8"/>
          <p:cNvSpPr/>
          <p:nvPr/>
        </p:nvSpPr>
        <p:spPr>
          <a:xfrm>
            <a:off x="1930400" y="2734015"/>
            <a:ext cx="435429" cy="446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930399" y="4030161"/>
            <a:ext cx="435429" cy="446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hlinkClick r:id="rId2" action="ppaction://hlinksldjump"/>
          </p:cNvPr>
          <p:cNvSpPr/>
          <p:nvPr/>
        </p:nvSpPr>
        <p:spPr>
          <a:xfrm rot="5400000">
            <a:off x="8332911" y="5342968"/>
            <a:ext cx="606760" cy="52193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5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6686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问卷调查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" y="1306286"/>
            <a:ext cx="4517409" cy="5353821"/>
          </a:xfrm>
        </p:spPr>
      </p:pic>
      <p:pic>
        <p:nvPicPr>
          <p:cNvPr id="10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306285"/>
            <a:ext cx="4641329" cy="5353821"/>
          </a:xfrm>
        </p:spPr>
      </p:pic>
    </p:spTree>
    <p:extLst>
      <p:ext uri="{BB962C8B-B14F-4D97-AF65-F5344CB8AC3E}">
        <p14:creationId xmlns:p14="http://schemas.microsoft.com/office/powerpoint/2010/main" val="31735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5051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调查对象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37" y="1103408"/>
            <a:ext cx="6575725" cy="330275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7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" name="文本框 5"/>
          <p:cNvSpPr txBox="1"/>
          <p:nvPr/>
        </p:nvSpPr>
        <p:spPr>
          <a:xfrm>
            <a:off x="1910686" y="5186149"/>
            <a:ext cx="364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调查对象：在校大学生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4183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642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调查结果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8356" y="1814286"/>
            <a:ext cx="66877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Q1: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389" y="1269242"/>
            <a:ext cx="5685015" cy="28720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28356" y="5109380"/>
            <a:ext cx="6680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Result:</a:t>
            </a:r>
            <a:r>
              <a:rPr lang="zh-CN" altLang="en-US" sz="2400" dirty="0" smtClean="0"/>
              <a:t>六成以上被调查者有购买二手商品的意愿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83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1092</TotalTime>
  <Words>496</Words>
  <Application>Microsoft Office PowerPoint</Application>
  <PresentationFormat>宽屏</PresentationFormat>
  <Paragraphs>96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 Unicode MS</vt:lpstr>
      <vt:lpstr>Microsoft JhengHei</vt:lpstr>
      <vt:lpstr>方正姚体</vt:lpstr>
      <vt:lpstr>华文新魏</vt:lpstr>
      <vt:lpstr>Arial</vt:lpstr>
      <vt:lpstr>Ebrima</vt:lpstr>
      <vt:lpstr>Trebuchet MS</vt:lpstr>
      <vt:lpstr>Wingdings 3</vt:lpstr>
      <vt:lpstr>平面</vt:lpstr>
      <vt:lpstr>二手交易平台</vt:lpstr>
      <vt:lpstr>目录</vt:lpstr>
      <vt:lpstr>项目构想</vt:lpstr>
      <vt:lpstr>项目构想</vt:lpstr>
      <vt:lpstr>项目构想                 校内二手交易群的一些交易信息</vt:lpstr>
      <vt:lpstr>由二手交易平台引发的构想</vt:lpstr>
      <vt:lpstr>问卷调查</vt:lpstr>
      <vt:lpstr>调查对象</vt:lpstr>
      <vt:lpstr>调查结果</vt:lpstr>
      <vt:lpstr>调查结果</vt:lpstr>
      <vt:lpstr>调查结果</vt:lpstr>
      <vt:lpstr>调查结果</vt:lpstr>
      <vt:lpstr>调查结果</vt:lpstr>
      <vt:lpstr>调查结果</vt:lpstr>
      <vt:lpstr>项目实现（初步实现）</vt:lpstr>
      <vt:lpstr>项目实现（改进与完善）</vt:lpstr>
      <vt:lpstr>项目实现（改进与完善）</vt:lpstr>
      <vt:lpstr>项目实现（改进与完善）</vt:lpstr>
      <vt:lpstr>项目实现（改进与完善） </vt:lpstr>
      <vt:lpstr>项目实现（改进与完善）</vt:lpstr>
      <vt:lpstr>项目实现（改进与完善）</vt:lpstr>
      <vt:lpstr>项目实现（改进与完善）</vt:lpstr>
      <vt:lpstr>项目实现（改进与完善）</vt:lpstr>
      <vt:lpstr>项目实现（改进与完善）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二手交易平台</dc:title>
  <dc:creator>admin</dc:creator>
  <cp:lastModifiedBy>admin</cp:lastModifiedBy>
  <cp:revision>53</cp:revision>
  <dcterms:created xsi:type="dcterms:W3CDTF">2017-12-18T11:42:12Z</dcterms:created>
  <dcterms:modified xsi:type="dcterms:W3CDTF">2017-12-25T14:28:42Z</dcterms:modified>
</cp:coreProperties>
</file>